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137D3-AC61-4F6A-A506-8916C70EEF65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97AA9-A445-4E3C-9BDC-D1414AC98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97AA9-A445-4E3C-9BDC-D1414AC985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4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1F91ED3-0CE1-416C-BEF9-716E42985C81}" type="datetime1">
              <a:rPr lang="en-US" smtClean="0"/>
              <a:t>4/4/2016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078C-4414-4279-B499-E044B2C0E035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9963-C5B0-4A5B-8E17-0970D13ECEF5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63FC-88ED-41BB-B1E5-69EE7A8770DA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CF6E5BE-C1C4-40DA-A151-D766E9B6E869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E1E-C826-46D3-9123-E372AD330A93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49ED-DB08-4B09-9156-959CDFC72185}" type="datetime1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8A91-F6F2-4EF8-A7D8-6D0A955B056E}" type="datetime1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2407-3745-4E9C-84EB-625DD887F950}" type="datetime1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A37E-BD12-4AAF-8B8F-58DF51BE8646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E795-4458-41BA-85D1-0AEE6AC755AE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DEC172-ACD3-4023-A18C-52D45C4CFEA3}" type="datetime1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30D58C-09FE-4B32-B2F0-24BCD77A6B1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43" y="6147847"/>
            <a:ext cx="634154" cy="6893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farfane@kenyon.edu" TargetMode="External"/><Relationship Id="rId2" Type="http://schemas.openxmlformats.org/officeDocument/2006/relationships/hyperlink" Target="http://www.qualtrics.com/university/researchsuit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urranp@kenyon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4Qi5WY" TargetMode="External"/><Relationship Id="rId2" Type="http://schemas.openxmlformats.org/officeDocument/2006/relationships/hyperlink" Target="http://kenyon.qualtric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Qualtrics</a:t>
            </a:r>
            <a:r>
              <a:rPr lang="en-US" dirty="0" smtClean="0"/>
              <a:t> Survey Tool @ Kenyon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Beginner’s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3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copy a question, click on the </a:t>
            </a:r>
            <a:r>
              <a:rPr lang="en-US" dirty="0" smtClean="0"/>
              <a:t>‘Copy Items From…’ tab at the bottom of your questions. </a:t>
            </a:r>
          </a:p>
          <a:p>
            <a:r>
              <a:rPr lang="en-US" dirty="0" smtClean="0"/>
              <a:t>Select the library you wish to copy from, then the category or survey you would like to pull the question from.</a:t>
            </a:r>
          </a:p>
          <a:p>
            <a:r>
              <a:rPr lang="en-US" dirty="0" smtClean="0"/>
              <a:t>Select the question. (You can also select multiple questions using </a:t>
            </a:r>
            <a:r>
              <a:rPr lang="en-US" dirty="0" err="1" smtClean="0"/>
              <a:t>Cntrl</a:t>
            </a:r>
            <a:r>
              <a:rPr lang="en-US" dirty="0" smtClean="0"/>
              <a:t> + Shift / </a:t>
            </a:r>
            <a:r>
              <a:rPr lang="en-US" dirty="0" err="1" smtClean="0"/>
              <a:t>Cmd</a:t>
            </a:r>
            <a:r>
              <a:rPr lang="en-US" dirty="0" smtClean="0"/>
              <a:t> + Shift). </a:t>
            </a:r>
          </a:p>
        </p:txBody>
      </p:sp>
    </p:spTree>
    <p:extLst>
      <p:ext uri="{BB962C8B-B14F-4D97-AF65-F5344CB8AC3E}">
        <p14:creationId xmlns:p14="http://schemas.microsoft.com/office/powerpoint/2010/main" val="2456676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Survey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Click the ‘Manage Folders’ button in the </a:t>
            </a:r>
            <a:r>
              <a:rPr lang="en-US" i="1" dirty="0" smtClean="0"/>
              <a:t>My Surveys </a:t>
            </a:r>
            <a:r>
              <a:rPr lang="en-US" dirty="0" smtClean="0"/>
              <a:t>tab. This will open the Folders menu.</a:t>
            </a:r>
          </a:p>
          <a:p>
            <a:r>
              <a:rPr lang="en-US" dirty="0" smtClean="0"/>
              <a:t>From this point, you can do several things:</a:t>
            </a:r>
          </a:p>
          <a:p>
            <a:pPr lvl="1"/>
            <a:r>
              <a:rPr lang="en-US" dirty="0" smtClean="0"/>
              <a:t>To </a:t>
            </a:r>
            <a:r>
              <a:rPr lang="en-US" i="1" dirty="0" smtClean="0"/>
              <a:t>create a new folder</a:t>
            </a:r>
            <a:r>
              <a:rPr lang="en-US" dirty="0" smtClean="0"/>
              <a:t>, click the ‘Add Folder’ button, then enter the folder name.</a:t>
            </a:r>
          </a:p>
          <a:p>
            <a:pPr lvl="1"/>
            <a:r>
              <a:rPr lang="en-US" dirty="0" smtClean="0"/>
              <a:t>To </a:t>
            </a:r>
            <a:r>
              <a:rPr lang="en-US" i="1" dirty="0" smtClean="0"/>
              <a:t>view the contents</a:t>
            </a:r>
            <a:r>
              <a:rPr lang="en-US" dirty="0" smtClean="0"/>
              <a:t> of an existing folder, select the folder’s name from the list in the left box. The contents will be displayed in the right box.</a:t>
            </a:r>
          </a:p>
          <a:p>
            <a:pPr lvl="1"/>
            <a:r>
              <a:rPr lang="en-US" dirty="0" smtClean="0"/>
              <a:t>To </a:t>
            </a:r>
            <a:r>
              <a:rPr lang="en-US" i="1" dirty="0" smtClean="0"/>
              <a:t>move a survey</a:t>
            </a:r>
            <a:r>
              <a:rPr lang="en-US" dirty="0" smtClean="0"/>
              <a:t> into a folder, click and drag the survey from the right box to the name of the desired folder in the left.</a:t>
            </a:r>
          </a:p>
          <a:p>
            <a:pPr lvl="1"/>
            <a:r>
              <a:rPr lang="en-US" dirty="0" smtClean="0"/>
              <a:t>To </a:t>
            </a:r>
            <a:r>
              <a:rPr lang="en-US" i="1" dirty="0" smtClean="0"/>
              <a:t>delete a folder</a:t>
            </a:r>
            <a:r>
              <a:rPr lang="en-US" dirty="0" smtClean="0"/>
              <a:t>, select the folder’s name in the left box and click the ‘Delete Folder’ button. (</a:t>
            </a:r>
            <a:r>
              <a:rPr lang="en-US" u="sng" dirty="0" smtClean="0"/>
              <a:t>Note</a:t>
            </a:r>
            <a:r>
              <a:rPr lang="en-US" dirty="0" smtClean="0"/>
              <a:t>: This won’t delete the surveys inside the folder, just the folder itself.)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2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One of the cool things </a:t>
            </a:r>
            <a:r>
              <a:rPr lang="en-US" dirty="0" err="1" smtClean="0"/>
              <a:t>Qualtrics</a:t>
            </a:r>
            <a:r>
              <a:rPr lang="en-US" dirty="0" smtClean="0"/>
              <a:t> lets you do is collaborate on surveys with other users, sharing editing and distribution responsibilities and all having permission to view the survey results. </a:t>
            </a:r>
          </a:p>
          <a:p>
            <a:r>
              <a:rPr lang="en-US" dirty="0" smtClean="0"/>
              <a:t>In the </a:t>
            </a:r>
            <a:r>
              <a:rPr lang="en-US" i="1" dirty="0" smtClean="0"/>
              <a:t>My Surveys</a:t>
            </a:r>
            <a:r>
              <a:rPr lang="en-US" dirty="0" smtClean="0"/>
              <a:t> tab, find the survey you wish to collaborate on and click the ‘Collaborate’ button to the right. (NOTE: If you do not see the button, check with an administrator to make sure your account has permission to collaborate.)</a:t>
            </a:r>
          </a:p>
          <a:p>
            <a:r>
              <a:rPr lang="en-US" dirty="0" smtClean="0"/>
              <a:t>From here, there are two choices: You can either collaborate with someone already in the same organization as you (i.e., Kenyon), or you can invite a specific person to collaborate on a given survey.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03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collaborate with someone in your organization:</a:t>
            </a:r>
          </a:p>
          <a:p>
            <a:pPr lvl="1"/>
            <a:r>
              <a:rPr lang="en-US" dirty="0"/>
              <a:t>Click ‘User and Group Address Book.’</a:t>
            </a:r>
          </a:p>
          <a:p>
            <a:pPr lvl="1"/>
            <a:r>
              <a:rPr lang="en-US" dirty="0"/>
              <a:t>Select the appropriate user or group from the list and click ‘Add Selected.’ </a:t>
            </a:r>
            <a:endParaRPr lang="en-US" dirty="0" smtClean="0"/>
          </a:p>
          <a:p>
            <a:pPr lvl="1"/>
            <a:r>
              <a:rPr lang="en-US" dirty="0" smtClean="0"/>
              <a:t>Under the ‘Edit’ and ‘View Results’ link, place a check mark next to items you would like your collaborator to have access to.</a:t>
            </a:r>
            <a:endParaRPr lang="en-US" dirty="0"/>
          </a:p>
          <a:p>
            <a:pPr lvl="1"/>
            <a:r>
              <a:rPr lang="en-US" dirty="0" smtClean="0"/>
              <a:t>Click </a:t>
            </a:r>
            <a:r>
              <a:rPr lang="en-US" dirty="0"/>
              <a:t>‘Save.’ The next time the other person logs in, they will be able to see your survey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460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collaborate with someone outside your organization or with someone who doesn’t have a </a:t>
            </a:r>
            <a:r>
              <a:rPr lang="en-US" dirty="0" err="1" smtClean="0"/>
              <a:t>Qualtrics</a:t>
            </a:r>
            <a:r>
              <a:rPr lang="en-US" dirty="0" smtClean="0"/>
              <a:t> account, you will need to send them a collaboration invitation. He/she will need to accept it before seeing the survey.</a:t>
            </a:r>
          </a:p>
          <a:p>
            <a:r>
              <a:rPr lang="en-US" u="sng" dirty="0" smtClean="0"/>
              <a:t>To send the invitation:</a:t>
            </a:r>
          </a:p>
          <a:p>
            <a:pPr lvl="1"/>
            <a:r>
              <a:rPr lang="en-US" dirty="0"/>
              <a:t>Enter the collaborator’s email address, then click ‘Add.’</a:t>
            </a:r>
          </a:p>
          <a:p>
            <a:pPr lvl="1"/>
            <a:r>
              <a:rPr lang="en-US" dirty="0"/>
              <a:t>Enter a personalized message and click ‘OK.’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>
                <a:solidFill>
                  <a:schemeClr val="tx2"/>
                </a:solidFill>
              </a:rPr>
              <a:t>Under the ‘Edit’ and ‘View Results’ link, place a check mark next to items you would like your collaborator to have access to.</a:t>
            </a:r>
          </a:p>
          <a:p>
            <a:r>
              <a:rPr lang="en-US" u="sng" dirty="0" smtClean="0"/>
              <a:t>To </a:t>
            </a:r>
            <a:r>
              <a:rPr lang="en-US" u="sng" dirty="0" smtClean="0"/>
              <a:t>accept a shared survey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Open the email invitation. </a:t>
            </a:r>
          </a:p>
          <a:p>
            <a:pPr lvl="1"/>
            <a:r>
              <a:rPr lang="en-US" dirty="0" smtClean="0"/>
              <a:t>Log in to </a:t>
            </a:r>
            <a:r>
              <a:rPr lang="en-US" dirty="0" err="1" smtClean="0"/>
              <a:t>Qualtrics</a:t>
            </a:r>
            <a:r>
              <a:rPr lang="en-US" dirty="0" smtClean="0"/>
              <a:t>, either an existing account or by registering for a new one.</a:t>
            </a:r>
          </a:p>
          <a:p>
            <a:pPr lvl="1"/>
            <a:r>
              <a:rPr lang="en-US" dirty="0" smtClean="0"/>
              <a:t>Click ‘Accept Shared Survey,’ then enter the code in the email.</a:t>
            </a:r>
          </a:p>
          <a:p>
            <a:pPr lvl="1"/>
            <a:r>
              <a:rPr lang="en-US" dirty="0" smtClean="0"/>
              <a:t>Click ‘Accept.’ Now you will be able to see the survey.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710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Qualtrics</a:t>
            </a:r>
            <a:r>
              <a:rPr lang="en-US" dirty="0" smtClean="0"/>
              <a:t> provides very good training resources. To access them, simply log-in to your </a:t>
            </a:r>
            <a:r>
              <a:rPr lang="en-US" dirty="0" err="1" smtClean="0"/>
              <a:t>Qualtrics</a:t>
            </a:r>
            <a:r>
              <a:rPr lang="en-US" dirty="0" smtClean="0"/>
              <a:t> account and click on the yellow “Help and Tutorials” button at the top right hand of the page. This will take you to </a:t>
            </a:r>
            <a:r>
              <a:rPr lang="en-US" dirty="0" err="1" smtClean="0"/>
              <a:t>Qualtrics</a:t>
            </a:r>
            <a:r>
              <a:rPr lang="en-US" dirty="0" smtClean="0"/>
              <a:t> </a:t>
            </a:r>
            <a:r>
              <a:rPr lang="en-US" dirty="0" err="1" smtClean="0"/>
              <a:t>Unversity</a:t>
            </a:r>
            <a:r>
              <a:rPr lang="en-US" dirty="0" smtClean="0"/>
              <a:t> or you can click here: </a:t>
            </a:r>
            <a:r>
              <a:rPr lang="en-US" dirty="0">
                <a:hlinkClick r:id="rId2"/>
              </a:rPr>
              <a:t>http://www.qualtrics.com/university/researchsuite/</a:t>
            </a:r>
            <a:endParaRPr lang="en-US" dirty="0" smtClean="0"/>
          </a:p>
          <a:p>
            <a:r>
              <a:rPr lang="en-US" dirty="0" smtClean="0"/>
              <a:t>You can search by topic or take the “Learn </a:t>
            </a:r>
            <a:r>
              <a:rPr lang="en-US" dirty="0" err="1" smtClean="0"/>
              <a:t>Qualtrics</a:t>
            </a:r>
            <a:r>
              <a:rPr lang="en-US" dirty="0" smtClean="0"/>
              <a:t> in 5 Steps” training. </a:t>
            </a:r>
          </a:p>
          <a:p>
            <a:r>
              <a:rPr lang="en-US" dirty="0" smtClean="0"/>
              <a:t>If you have further questions to which you can’t find answers, please contact Erika </a:t>
            </a:r>
            <a:r>
              <a:rPr lang="en-US" dirty="0" err="1" smtClean="0"/>
              <a:t>Farfan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farfane@kenyon.edu</a:t>
            </a:r>
            <a:r>
              <a:rPr lang="en-US" dirty="0" smtClean="0"/>
              <a:t> or Paul Curran </a:t>
            </a:r>
            <a:r>
              <a:rPr lang="en-US" dirty="0" smtClean="0">
                <a:hlinkClick r:id="rId4"/>
              </a:rPr>
              <a:t>curranp@kenyon.edu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6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Account/Logging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kenyon.qualtrics.com</a:t>
            </a:r>
            <a:endParaRPr lang="en-US" dirty="0" smtClean="0"/>
          </a:p>
          <a:p>
            <a:r>
              <a:rPr lang="en-US" dirty="0" smtClean="0"/>
              <a:t>Log in with your Kenyon credentials (username and password). </a:t>
            </a:r>
          </a:p>
          <a:p>
            <a:r>
              <a:rPr lang="en-US" dirty="0" smtClean="0"/>
              <a:t>Once you’ve created an account you will not automatically have access to create a survey until you sign off on the </a:t>
            </a:r>
            <a:r>
              <a:rPr lang="en-US" dirty="0" err="1" smtClean="0"/>
              <a:t>Qualtrics</a:t>
            </a:r>
            <a:r>
              <a:rPr lang="en-US" dirty="0" smtClean="0"/>
              <a:t> training </a:t>
            </a:r>
            <a:r>
              <a:rPr lang="en-US" dirty="0"/>
              <a:t>form: </a:t>
            </a:r>
            <a:r>
              <a:rPr lang="en-US" dirty="0">
                <a:hlinkClick r:id="rId3"/>
              </a:rPr>
              <a:t>http://bit.ly/14Qi5WY</a:t>
            </a:r>
            <a:r>
              <a:rPr lang="en-US" dirty="0" smtClean="0">
                <a:hlinkClick r:id="rId3"/>
              </a:rPr>
              <a:t>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This will take you to the main interface. The 8 tabs at the top of this page indicate the various sections that you can work in. By default you will land in the </a:t>
            </a:r>
            <a:r>
              <a:rPr lang="en-US" i="1" dirty="0" smtClean="0"/>
              <a:t>My Surveys</a:t>
            </a:r>
            <a:r>
              <a:rPr lang="en-US" dirty="0" smtClean="0"/>
              <a:t> tab.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 the </a:t>
            </a:r>
            <a:r>
              <a:rPr lang="en-US" i="1" dirty="0" smtClean="0"/>
              <a:t>Create Survey</a:t>
            </a:r>
            <a:r>
              <a:rPr lang="en-US" dirty="0" smtClean="0"/>
              <a:t> tab. (Alternatively, you can use the “Create Survey” button in the </a:t>
            </a:r>
            <a:r>
              <a:rPr lang="en-US" i="1" dirty="0" smtClean="0"/>
              <a:t>My Surveys</a:t>
            </a:r>
            <a:r>
              <a:rPr lang="en-US" dirty="0" smtClean="0"/>
              <a:t> tab.)</a:t>
            </a:r>
          </a:p>
          <a:p>
            <a:r>
              <a:rPr lang="en-US" dirty="0" smtClean="0"/>
              <a:t>You must now choose from 3 options:</a:t>
            </a:r>
          </a:p>
          <a:p>
            <a:pPr lvl="1"/>
            <a:r>
              <a:rPr lang="en-US" dirty="0" smtClean="0"/>
              <a:t>The “Quick Survey Builder” allows you to construct a survey from the ground up</a:t>
            </a:r>
          </a:p>
          <a:p>
            <a:pPr lvl="1"/>
            <a:r>
              <a:rPr lang="en-US" dirty="0" smtClean="0"/>
              <a:t>The “Create from Copy” option allows you to use one of your previous surveys as a template</a:t>
            </a:r>
          </a:p>
          <a:p>
            <a:pPr lvl="1"/>
            <a:r>
              <a:rPr lang="en-US" dirty="0" smtClean="0"/>
              <a:t>The “Survey Library” option allows you to use one of </a:t>
            </a:r>
            <a:r>
              <a:rPr lang="en-US" dirty="0" err="1" smtClean="0"/>
              <a:t>Qualtrics</a:t>
            </a:r>
            <a:r>
              <a:rPr lang="en-US" dirty="0" smtClean="0"/>
              <a:t>’ premade templates as a place to start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7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Quick Survey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Click ‘Quick Survey Builder’.</a:t>
            </a:r>
          </a:p>
          <a:p>
            <a:r>
              <a:rPr lang="en-US" dirty="0" smtClean="0"/>
              <a:t>Enter a name for your survey in the first box</a:t>
            </a:r>
          </a:p>
          <a:p>
            <a:r>
              <a:rPr lang="en-US" dirty="0" smtClean="0"/>
              <a:t>If you want to store the survey in a specific folder, enter the name of the folder in the second box. Otherwise, leave it blank</a:t>
            </a:r>
          </a:p>
          <a:p>
            <a:r>
              <a:rPr lang="en-US" dirty="0" smtClean="0"/>
              <a:t>Click ‘Create Survey’. You will now be taken to the </a:t>
            </a:r>
            <a:r>
              <a:rPr lang="en-US" i="1" dirty="0" smtClean="0"/>
              <a:t>Edit Survey</a:t>
            </a:r>
            <a:r>
              <a:rPr lang="en-US" dirty="0" smtClean="0"/>
              <a:t> tab, where you can begin creating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7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Survey from a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</a:t>
            </a:r>
            <a:r>
              <a:rPr lang="en-US" dirty="0" smtClean="0"/>
              <a:t>‘Create from Copy’.</a:t>
            </a:r>
          </a:p>
          <a:p>
            <a:r>
              <a:rPr lang="en-US" dirty="0" smtClean="0"/>
              <a:t>Choose the survey you want to copy from the dropdown list in the first box</a:t>
            </a:r>
          </a:p>
          <a:p>
            <a:r>
              <a:rPr lang="en-US" dirty="0" smtClean="0"/>
              <a:t>Enter a name for the new survey in the second box</a:t>
            </a:r>
          </a:p>
          <a:p>
            <a:r>
              <a:rPr lang="en-US" dirty="0"/>
              <a:t>If you want to store the survey in a specific folder, enter the name of the folder in the second box. Otherwise, leave it </a:t>
            </a:r>
            <a:r>
              <a:rPr lang="en-US" dirty="0" smtClean="0"/>
              <a:t>blank</a:t>
            </a:r>
          </a:p>
          <a:p>
            <a:r>
              <a:rPr lang="en-US" dirty="0" smtClean="0"/>
              <a:t>Click ‘Create from Copy’. </a:t>
            </a:r>
            <a:r>
              <a:rPr lang="en-US" dirty="0"/>
              <a:t>You will now be taken to the </a:t>
            </a:r>
            <a:r>
              <a:rPr lang="en-US" i="1" dirty="0"/>
              <a:t>Edit Survey</a:t>
            </a:r>
            <a:r>
              <a:rPr lang="en-US" dirty="0"/>
              <a:t> </a:t>
            </a:r>
            <a:r>
              <a:rPr lang="en-US" dirty="0" smtClean="0"/>
              <a:t>tab.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8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Survey Library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Click </a:t>
            </a:r>
            <a:r>
              <a:rPr lang="en-US" dirty="0" smtClean="0"/>
              <a:t>‘Survey Library’.</a:t>
            </a:r>
          </a:p>
          <a:p>
            <a:r>
              <a:rPr lang="en-US" dirty="0" smtClean="0"/>
              <a:t>Select either ‘My Library’ (to copy one of your previous surveys) or ‘Global Library’ (to use one of </a:t>
            </a:r>
            <a:r>
              <a:rPr lang="en-US" dirty="0" err="1" smtClean="0"/>
              <a:t>Qualtrics</a:t>
            </a:r>
            <a:r>
              <a:rPr lang="en-US" dirty="0" smtClean="0"/>
              <a:t>’ templates) from the first dropdown</a:t>
            </a:r>
          </a:p>
          <a:p>
            <a:r>
              <a:rPr lang="en-US" dirty="0" smtClean="0"/>
              <a:t>Choose the category (if applicable) from the second dropdown</a:t>
            </a:r>
          </a:p>
          <a:p>
            <a:r>
              <a:rPr lang="en-US" dirty="0" smtClean="0"/>
              <a:t>Choose the specific survey you would like to copy from the third dropdown</a:t>
            </a:r>
          </a:p>
          <a:p>
            <a:r>
              <a:rPr lang="en-US" dirty="0" smtClean="0"/>
              <a:t>Enter a name (and folder, if necessary) for the new survey</a:t>
            </a:r>
          </a:p>
          <a:p>
            <a:r>
              <a:rPr lang="en-US" dirty="0" smtClean="0"/>
              <a:t>Click ‘Create Survey’. You will now be taken to the </a:t>
            </a:r>
            <a:r>
              <a:rPr lang="en-US" i="1" dirty="0" smtClean="0"/>
              <a:t>Edit Survey</a:t>
            </a:r>
            <a:r>
              <a:rPr lang="en-US" dirty="0" smtClean="0"/>
              <a:t> tab.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4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start managing questions for a survey, click on that survey’s name in the </a:t>
            </a:r>
            <a:r>
              <a:rPr lang="en-US" i="1" dirty="0" smtClean="0"/>
              <a:t>Edit Survey</a:t>
            </a:r>
            <a:r>
              <a:rPr lang="en-US" dirty="0" smtClean="0"/>
              <a:t> tab.</a:t>
            </a:r>
          </a:p>
          <a:p>
            <a:r>
              <a:rPr lang="en-US" dirty="0" smtClean="0"/>
              <a:t>To create a new question:</a:t>
            </a:r>
          </a:p>
          <a:p>
            <a:pPr lvl="1"/>
            <a:r>
              <a:rPr lang="en-US" dirty="0"/>
              <a:t> Click the ‘</a:t>
            </a:r>
            <a:r>
              <a:rPr lang="en-US" dirty="0" smtClean="0"/>
              <a:t>Create a New Question’ button</a:t>
            </a:r>
          </a:p>
          <a:p>
            <a:pPr lvl="1"/>
            <a:r>
              <a:rPr lang="en-US" dirty="0" smtClean="0"/>
              <a:t>Edit </a:t>
            </a:r>
            <a:r>
              <a:rPr lang="en-US" dirty="0"/>
              <a:t>the text in the question and answer fields to fit what you need</a:t>
            </a:r>
            <a:r>
              <a:rPr lang="en-US" dirty="0" smtClean="0"/>
              <a:t>. (More info on next slide)</a:t>
            </a:r>
            <a:endParaRPr lang="en-US" dirty="0"/>
          </a:p>
          <a:p>
            <a:r>
              <a:rPr lang="en-US" dirty="0" smtClean="0"/>
              <a:t>To delete an existing question, point to the question in the list and click the red ‘minus’ button that appears on the right.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8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51"/>
          <a:stretch/>
        </p:blipFill>
        <p:spPr>
          <a:xfrm>
            <a:off x="6019800" y="1590964"/>
            <a:ext cx="3031836" cy="4419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</a:t>
            </a:r>
            <a:r>
              <a:rPr lang="en-US" dirty="0" smtClean="0"/>
              <a:t>Questions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5883564" cy="4771053"/>
          </a:xfrm>
        </p:spPr>
        <p:txBody>
          <a:bodyPr>
            <a:normAutofit/>
          </a:bodyPr>
          <a:lstStyle/>
          <a:p>
            <a:r>
              <a:rPr lang="en-US" dirty="0" smtClean="0"/>
              <a:t>When you create a new question, it will be multiple choice with 3 options by default. To change this, use the </a:t>
            </a:r>
            <a:r>
              <a:rPr lang="en-US" i="1" dirty="0" smtClean="0"/>
              <a:t>questions pane</a:t>
            </a:r>
            <a:r>
              <a:rPr lang="en-US" dirty="0" smtClean="0"/>
              <a:t> on the right sidebar:</a:t>
            </a:r>
          </a:p>
          <a:p>
            <a:pPr lvl="1"/>
            <a:r>
              <a:rPr lang="en-US" dirty="0" smtClean="0"/>
              <a:t>To change the question type, use the green dropdown box</a:t>
            </a:r>
          </a:p>
          <a:p>
            <a:pPr lvl="1"/>
            <a:r>
              <a:rPr lang="en-US" dirty="0" smtClean="0"/>
              <a:t>Once that is done, you can play with the other options to make it look the way you want.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</a:t>
            </a:r>
            <a:r>
              <a:rPr lang="en-US" dirty="0" smtClean="0"/>
              <a:t>Questions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select multiple questions, click the checkboxes in the upper-left corner of each question. Once you have selected them, you can do the following things:</a:t>
            </a:r>
          </a:p>
          <a:p>
            <a:pPr lvl="1"/>
            <a:r>
              <a:rPr lang="en-US" i="1" dirty="0" smtClean="0"/>
              <a:t>Send to trash</a:t>
            </a:r>
            <a:r>
              <a:rPr lang="en-US" dirty="0" smtClean="0"/>
              <a:t>: Delete multiple questions at once</a:t>
            </a:r>
          </a:p>
          <a:p>
            <a:pPr lvl="1"/>
            <a:r>
              <a:rPr lang="en-US" i="1" dirty="0" smtClean="0"/>
              <a:t>Copy</a:t>
            </a:r>
            <a:r>
              <a:rPr lang="en-US" dirty="0" smtClean="0"/>
              <a:t>: Copy multiple questions at once</a:t>
            </a:r>
          </a:p>
          <a:p>
            <a:pPr lvl="1"/>
            <a:r>
              <a:rPr lang="en-US" i="1" dirty="0" smtClean="0"/>
              <a:t>Group</a:t>
            </a:r>
            <a:r>
              <a:rPr lang="en-US" dirty="0" smtClean="0"/>
              <a:t>: Bring selected questions together</a:t>
            </a:r>
          </a:p>
          <a:p>
            <a:pPr lvl="1"/>
            <a:r>
              <a:rPr lang="en-US" i="1" dirty="0" smtClean="0"/>
              <a:t>Move to a new block</a:t>
            </a:r>
            <a:r>
              <a:rPr lang="en-US" dirty="0" smtClean="0"/>
              <a:t>: Moves selected questions to new block</a:t>
            </a:r>
          </a:p>
          <a:p>
            <a:pPr lvl="1"/>
            <a:r>
              <a:rPr lang="en-US" i="1" dirty="0" smtClean="0"/>
              <a:t>Move</a:t>
            </a:r>
            <a:r>
              <a:rPr lang="en-US" dirty="0" smtClean="0"/>
              <a:t>: Moves the selected questions as a unit</a:t>
            </a:r>
          </a:p>
          <a:p>
            <a:pPr lvl="1"/>
            <a:r>
              <a:rPr lang="en-US" dirty="0" smtClean="0"/>
              <a:t>Finally, you can select ‘Force Response’ under </a:t>
            </a:r>
            <a:r>
              <a:rPr lang="en-US" i="1" dirty="0" smtClean="0"/>
              <a:t>Validation</a:t>
            </a:r>
            <a:r>
              <a:rPr lang="en-US" dirty="0" smtClean="0"/>
              <a:t> to require respondents to answer a given question.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63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2089</TotalTime>
  <Words>1325</Words>
  <Application>Microsoft Office PowerPoint</Application>
  <PresentationFormat>On-screen Show (4:3)</PresentationFormat>
  <Paragraphs>89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Bookman Old Style</vt:lpstr>
      <vt:lpstr>Calibri</vt:lpstr>
      <vt:lpstr>Gill Sans MT</vt:lpstr>
      <vt:lpstr>Wingdings</vt:lpstr>
      <vt:lpstr>Wingdings 3</vt:lpstr>
      <vt:lpstr>Origin</vt:lpstr>
      <vt:lpstr>Qualtrics Survey Tool @ Kenyon</vt:lpstr>
      <vt:lpstr>Creating an Account/Logging In </vt:lpstr>
      <vt:lpstr>Creating a Survey</vt:lpstr>
      <vt:lpstr>Using the Quick Survey Builder</vt:lpstr>
      <vt:lpstr>Creating a Survey from a Copy</vt:lpstr>
      <vt:lpstr>Using the Survey Library Templates</vt:lpstr>
      <vt:lpstr>Survey Questions</vt:lpstr>
      <vt:lpstr>Survey Questions (cont.)</vt:lpstr>
      <vt:lpstr>Survey Questions (cont.)</vt:lpstr>
      <vt:lpstr>Survey Questions (cont.)</vt:lpstr>
      <vt:lpstr>Managing Survey Folders</vt:lpstr>
      <vt:lpstr>Collaboration</vt:lpstr>
      <vt:lpstr>Collaboration (cont.)</vt:lpstr>
      <vt:lpstr>Collaboration (cont.)</vt:lpstr>
      <vt:lpstr>Other Resources</vt:lpstr>
    </vt:vector>
  </TitlesOfParts>
  <Company>Kenyon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Qualtrics Survey Tool</dc:title>
  <dc:creator>Windows User</dc:creator>
  <cp:lastModifiedBy>IR Intern 5</cp:lastModifiedBy>
  <cp:revision>89</cp:revision>
  <dcterms:created xsi:type="dcterms:W3CDTF">2013-07-29T12:44:00Z</dcterms:created>
  <dcterms:modified xsi:type="dcterms:W3CDTF">2016-04-04T20:18:48Z</dcterms:modified>
</cp:coreProperties>
</file>